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</p:sldIdLst>
  <p:sldSz cx="20481925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1B3DA0-86D8-44BB-9515-1ACE05FE396F}" v="15" dt="2024-01-12T13:35:14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10" d="100"/>
          <a:sy n="10" d="100"/>
        </p:scale>
        <p:origin x="276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dan Ranamagar" userId="19f430f8-7db3-4438-bbfd-9c955a675d53" providerId="ADAL" clId="{8C1B3DA0-86D8-44BB-9515-1ACE05FE396F}"/>
    <pc:docChg chg="undo custSel addSld delSld modSld">
      <pc:chgData name="Chandan Ranamagar" userId="19f430f8-7db3-4438-bbfd-9c955a675d53" providerId="ADAL" clId="{8C1B3DA0-86D8-44BB-9515-1ACE05FE396F}" dt="2024-01-12T13:35:21.010" v="189" actId="1035"/>
      <pc:docMkLst>
        <pc:docMk/>
      </pc:docMkLst>
      <pc:sldChg chg="addSp delSp modSp mod">
        <pc:chgData name="Chandan Ranamagar" userId="19f430f8-7db3-4438-bbfd-9c955a675d53" providerId="ADAL" clId="{8C1B3DA0-86D8-44BB-9515-1ACE05FE396F}" dt="2024-01-12T13:35:21.010" v="189" actId="1035"/>
        <pc:sldMkLst>
          <pc:docMk/>
          <pc:sldMk cId="4000577045" sldId="256"/>
        </pc:sldMkLst>
        <pc:spChg chg="del">
          <ac:chgData name="Chandan Ranamagar" userId="19f430f8-7db3-4438-bbfd-9c955a675d53" providerId="ADAL" clId="{8C1B3DA0-86D8-44BB-9515-1ACE05FE396F}" dt="2024-01-12T13:15:17.419" v="0" actId="21"/>
          <ac:spMkLst>
            <pc:docMk/>
            <pc:sldMk cId="4000577045" sldId="256"/>
            <ac:spMk id="7" creationId="{DD8A4C4E-CE01-43EE-3056-BFB33A1C58AF}"/>
          </ac:spMkLst>
        </pc:spChg>
        <pc:spChg chg="del">
          <ac:chgData name="Chandan Ranamagar" userId="19f430f8-7db3-4438-bbfd-9c955a675d53" providerId="ADAL" clId="{8C1B3DA0-86D8-44BB-9515-1ACE05FE396F}" dt="2024-01-12T13:15:17.419" v="0" actId="21"/>
          <ac:spMkLst>
            <pc:docMk/>
            <pc:sldMk cId="4000577045" sldId="256"/>
            <ac:spMk id="8" creationId="{60BED81D-22EC-5ECA-B90D-E388F8D5FBFE}"/>
          </ac:spMkLst>
        </pc:spChg>
        <pc:spChg chg="del">
          <ac:chgData name="Chandan Ranamagar" userId="19f430f8-7db3-4438-bbfd-9c955a675d53" providerId="ADAL" clId="{8C1B3DA0-86D8-44BB-9515-1ACE05FE396F}" dt="2024-01-12T13:15:17.419" v="0" actId="21"/>
          <ac:spMkLst>
            <pc:docMk/>
            <pc:sldMk cId="4000577045" sldId="256"/>
            <ac:spMk id="9" creationId="{B0811219-7F5C-6625-CD34-433ED18DFCEB}"/>
          </ac:spMkLst>
        </pc:spChg>
        <pc:spChg chg="add mod">
          <ac:chgData name="Chandan Ranamagar" userId="19f430f8-7db3-4438-bbfd-9c955a675d53" providerId="ADAL" clId="{8C1B3DA0-86D8-44BB-9515-1ACE05FE396F}" dt="2024-01-12T13:30:24.380" v="124" actId="1076"/>
          <ac:spMkLst>
            <pc:docMk/>
            <pc:sldMk cId="4000577045" sldId="256"/>
            <ac:spMk id="10" creationId="{B0811219-7F5C-6625-CD34-433ED18DFCEB}"/>
          </ac:spMkLst>
        </pc:spChg>
        <pc:spChg chg="add mod">
          <ac:chgData name="Chandan Ranamagar" userId="19f430f8-7db3-4438-bbfd-9c955a675d53" providerId="ADAL" clId="{8C1B3DA0-86D8-44BB-9515-1ACE05FE396F}" dt="2024-01-12T13:30:28.315" v="125" actId="1076"/>
          <ac:spMkLst>
            <pc:docMk/>
            <pc:sldMk cId="4000577045" sldId="256"/>
            <ac:spMk id="12" creationId="{DD8A4C4E-CE01-43EE-3056-BFB33A1C58AF}"/>
          </ac:spMkLst>
        </pc:spChg>
        <pc:spChg chg="add del mod">
          <ac:chgData name="Chandan Ranamagar" userId="19f430f8-7db3-4438-bbfd-9c955a675d53" providerId="ADAL" clId="{8C1B3DA0-86D8-44BB-9515-1ACE05FE396F}" dt="2024-01-12T13:33:56.489" v="153" actId="478"/>
          <ac:spMkLst>
            <pc:docMk/>
            <pc:sldMk cId="4000577045" sldId="256"/>
            <ac:spMk id="13" creationId="{60BED81D-22EC-5ECA-B90D-E388F8D5FBFE}"/>
          </ac:spMkLst>
        </pc:spChg>
        <pc:spChg chg="add mod">
          <ac:chgData name="Chandan Ranamagar" userId="19f430f8-7db3-4438-bbfd-9c955a675d53" providerId="ADAL" clId="{8C1B3DA0-86D8-44BB-9515-1ACE05FE396F}" dt="2024-01-12T13:20:14.194" v="27" actId="1076"/>
          <ac:spMkLst>
            <pc:docMk/>
            <pc:sldMk cId="4000577045" sldId="256"/>
            <ac:spMk id="18" creationId="{4C2DA95B-46C2-2553-EA09-B09E99BA9452}"/>
          </ac:spMkLst>
        </pc:spChg>
        <pc:spChg chg="add mod">
          <ac:chgData name="Chandan Ranamagar" userId="19f430f8-7db3-4438-bbfd-9c955a675d53" providerId="ADAL" clId="{8C1B3DA0-86D8-44BB-9515-1ACE05FE396F}" dt="2024-01-12T13:30:19.892" v="122" actId="1076"/>
          <ac:spMkLst>
            <pc:docMk/>
            <pc:sldMk cId="4000577045" sldId="256"/>
            <ac:spMk id="19" creationId="{69DBCC82-2AB9-E672-7479-5145D2F4EBC0}"/>
          </ac:spMkLst>
        </pc:spChg>
        <pc:spChg chg="add mod">
          <ac:chgData name="Chandan Ranamagar" userId="19f430f8-7db3-4438-bbfd-9c955a675d53" providerId="ADAL" clId="{8C1B3DA0-86D8-44BB-9515-1ACE05FE396F}" dt="2024-01-12T13:28:49.673" v="102" actId="571"/>
          <ac:spMkLst>
            <pc:docMk/>
            <pc:sldMk cId="4000577045" sldId="256"/>
            <ac:spMk id="20" creationId="{3A4FACDC-1976-76A4-F5DE-CB90FCAED20E}"/>
          </ac:spMkLst>
        </pc:spChg>
        <pc:spChg chg="add mod">
          <ac:chgData name="Chandan Ranamagar" userId="19f430f8-7db3-4438-bbfd-9c955a675d53" providerId="ADAL" clId="{8C1B3DA0-86D8-44BB-9515-1ACE05FE396F}" dt="2024-01-12T13:28:49.673" v="102" actId="571"/>
          <ac:spMkLst>
            <pc:docMk/>
            <pc:sldMk cId="4000577045" sldId="256"/>
            <ac:spMk id="21" creationId="{4E940DD2-C4DD-3B49-C1C7-9D8B98322BBC}"/>
          </ac:spMkLst>
        </pc:spChg>
        <pc:spChg chg="add del mod">
          <ac:chgData name="Chandan Ranamagar" userId="19f430f8-7db3-4438-bbfd-9c955a675d53" providerId="ADAL" clId="{8C1B3DA0-86D8-44BB-9515-1ACE05FE396F}" dt="2024-01-12T13:28:56.402" v="104" actId="478"/>
          <ac:spMkLst>
            <pc:docMk/>
            <pc:sldMk cId="4000577045" sldId="256"/>
            <ac:spMk id="22" creationId="{A7A944DD-8A82-3EAA-EF9E-CFF9568D26AF}"/>
          </ac:spMkLst>
        </pc:spChg>
        <pc:spChg chg="add mod">
          <ac:chgData name="Chandan Ranamagar" userId="19f430f8-7db3-4438-bbfd-9c955a675d53" providerId="ADAL" clId="{8C1B3DA0-86D8-44BB-9515-1ACE05FE396F}" dt="2024-01-12T13:30:28.315" v="125" actId="1076"/>
          <ac:spMkLst>
            <pc:docMk/>
            <pc:sldMk cId="4000577045" sldId="256"/>
            <ac:spMk id="23" creationId="{838F0F0D-FC35-3D73-55AE-4418E7A0FA0C}"/>
          </ac:spMkLst>
        </pc:spChg>
        <pc:spChg chg="add del mod">
          <ac:chgData name="Chandan Ranamagar" userId="19f430f8-7db3-4438-bbfd-9c955a675d53" providerId="ADAL" clId="{8C1B3DA0-86D8-44BB-9515-1ACE05FE396F}" dt="2024-01-12T13:35:17.308" v="177" actId="478"/>
          <ac:spMkLst>
            <pc:docMk/>
            <pc:sldMk cId="4000577045" sldId="256"/>
            <ac:spMk id="24" creationId="{9C110BBF-7121-A851-09AB-F52299C49671}"/>
          </ac:spMkLst>
        </pc:spChg>
        <pc:spChg chg="add mod">
          <ac:chgData name="Chandan Ranamagar" userId="19f430f8-7db3-4438-bbfd-9c955a675d53" providerId="ADAL" clId="{8C1B3DA0-86D8-44BB-9515-1ACE05FE396F}" dt="2024-01-12T13:35:14.467" v="176"/>
          <ac:spMkLst>
            <pc:docMk/>
            <pc:sldMk cId="4000577045" sldId="256"/>
            <ac:spMk id="25" creationId="{313E91AF-2C09-1FA6-DC3D-A1D53F36D4CD}"/>
          </ac:spMkLst>
        </pc:spChg>
        <pc:picChg chg="del">
          <ac:chgData name="Chandan Ranamagar" userId="19f430f8-7db3-4438-bbfd-9c955a675d53" providerId="ADAL" clId="{8C1B3DA0-86D8-44BB-9515-1ACE05FE396F}" dt="2024-01-12T13:15:17.419" v="0" actId="21"/>
          <ac:picMkLst>
            <pc:docMk/>
            <pc:sldMk cId="4000577045" sldId="256"/>
            <ac:picMk id="5" creationId="{0FD771FE-0D7C-E8FD-2AC2-46CE90272959}"/>
          </ac:picMkLst>
        </pc:picChg>
        <pc:picChg chg="add del mod">
          <ac:chgData name="Chandan Ranamagar" userId="19f430f8-7db3-4438-bbfd-9c955a675d53" providerId="ADAL" clId="{8C1B3DA0-86D8-44BB-9515-1ACE05FE396F}" dt="2024-01-12T13:17:24.103" v="5" actId="478"/>
          <ac:picMkLst>
            <pc:docMk/>
            <pc:sldMk cId="4000577045" sldId="256"/>
            <ac:picMk id="11" creationId="{0FD771FE-0D7C-E8FD-2AC2-46CE90272959}"/>
          </ac:picMkLst>
        </pc:picChg>
        <pc:picChg chg="add mod">
          <ac:chgData name="Chandan Ranamagar" userId="19f430f8-7db3-4438-bbfd-9c955a675d53" providerId="ADAL" clId="{8C1B3DA0-86D8-44BB-9515-1ACE05FE396F}" dt="2024-01-12T13:35:21.010" v="189" actId="1035"/>
          <ac:picMkLst>
            <pc:docMk/>
            <pc:sldMk cId="4000577045" sldId="256"/>
            <ac:picMk id="15" creationId="{20592728-22FA-E5EE-5AC9-7E3E62856DDF}"/>
          </ac:picMkLst>
        </pc:picChg>
        <pc:picChg chg="add mod">
          <ac:chgData name="Chandan Ranamagar" userId="19f430f8-7db3-4438-bbfd-9c955a675d53" providerId="ADAL" clId="{8C1B3DA0-86D8-44BB-9515-1ACE05FE396F}" dt="2024-01-12T13:19:38.839" v="16" actId="1076"/>
          <ac:picMkLst>
            <pc:docMk/>
            <pc:sldMk cId="4000577045" sldId="256"/>
            <ac:picMk id="17" creationId="{C3E1FA07-BFA7-B2A8-C8EC-79C65B71E387}"/>
          </ac:picMkLst>
        </pc:picChg>
      </pc:sldChg>
      <pc:sldChg chg="delSp modSp add del mod">
        <pc:chgData name="Chandan Ranamagar" userId="19f430f8-7db3-4438-bbfd-9c955a675d53" providerId="ADAL" clId="{8C1B3DA0-86D8-44BB-9515-1ACE05FE396F}" dt="2024-01-12T13:33:39.493" v="151" actId="47"/>
        <pc:sldMkLst>
          <pc:docMk/>
          <pc:sldMk cId="489345737" sldId="257"/>
        </pc:sldMkLst>
        <pc:spChg chg="del mod">
          <ac:chgData name="Chandan Ranamagar" userId="19f430f8-7db3-4438-bbfd-9c955a675d53" providerId="ADAL" clId="{8C1B3DA0-86D8-44BB-9515-1ACE05FE396F}" dt="2024-01-12T13:33:35.598" v="150"/>
          <ac:spMkLst>
            <pc:docMk/>
            <pc:sldMk cId="489345737" sldId="257"/>
            <ac:spMk id="12" creationId="{DD8A4C4E-CE01-43EE-3056-BFB33A1C58AF}"/>
          </ac:spMkLst>
        </pc:spChg>
        <pc:spChg chg="mod">
          <ac:chgData name="Chandan Ranamagar" userId="19f430f8-7db3-4438-bbfd-9c955a675d53" providerId="ADAL" clId="{8C1B3DA0-86D8-44BB-9515-1ACE05FE396F}" dt="2024-01-12T13:27:24.712" v="96" actId="1076"/>
          <ac:spMkLst>
            <pc:docMk/>
            <pc:sldMk cId="489345737" sldId="257"/>
            <ac:spMk id="18" creationId="{4C2DA95B-46C2-2553-EA09-B09E99BA9452}"/>
          </ac:spMkLst>
        </pc:spChg>
        <pc:spChg chg="mod">
          <ac:chgData name="Chandan Ranamagar" userId="19f430f8-7db3-4438-bbfd-9c955a675d53" providerId="ADAL" clId="{8C1B3DA0-86D8-44BB-9515-1ACE05FE396F}" dt="2024-01-12T13:29:57.428" v="120" actId="255"/>
          <ac:spMkLst>
            <pc:docMk/>
            <pc:sldMk cId="489345737" sldId="257"/>
            <ac:spMk id="19" creationId="{69DBCC82-2AB9-E672-7479-5145D2F4EBC0}"/>
          </ac:spMkLst>
        </pc:spChg>
        <pc:picChg chg="mod">
          <ac:chgData name="Chandan Ranamagar" userId="19f430f8-7db3-4438-bbfd-9c955a675d53" providerId="ADAL" clId="{8C1B3DA0-86D8-44BB-9515-1ACE05FE396F}" dt="2024-01-12T13:26:28.197" v="90" actId="14826"/>
          <ac:picMkLst>
            <pc:docMk/>
            <pc:sldMk cId="489345737" sldId="257"/>
            <ac:picMk id="15" creationId="{20592728-22FA-E5EE-5AC9-7E3E62856DDF}"/>
          </ac:picMkLst>
        </pc:picChg>
      </pc:sldChg>
      <pc:sldChg chg="addSp delSp modSp add mod">
        <pc:chgData name="Chandan Ranamagar" userId="19f430f8-7db3-4438-bbfd-9c955a675d53" providerId="ADAL" clId="{8C1B3DA0-86D8-44BB-9515-1ACE05FE396F}" dt="2024-01-12T13:35:10.912" v="175" actId="1076"/>
        <pc:sldMkLst>
          <pc:docMk/>
          <pc:sldMk cId="1740244916" sldId="258"/>
        </pc:sldMkLst>
        <pc:spChg chg="add mod">
          <ac:chgData name="Chandan Ranamagar" userId="19f430f8-7db3-4438-bbfd-9c955a675d53" providerId="ADAL" clId="{8C1B3DA0-86D8-44BB-9515-1ACE05FE396F}" dt="2024-01-12T13:35:10.912" v="175" actId="1076"/>
          <ac:spMkLst>
            <pc:docMk/>
            <pc:sldMk cId="1740244916" sldId="258"/>
            <ac:spMk id="2" creationId="{AB3B7450-439B-3168-64CB-220D1E458DDA}"/>
          </ac:spMkLst>
        </pc:spChg>
        <pc:spChg chg="mod">
          <ac:chgData name="Chandan Ranamagar" userId="19f430f8-7db3-4438-bbfd-9c955a675d53" providerId="ADAL" clId="{8C1B3DA0-86D8-44BB-9515-1ACE05FE396F}" dt="2024-01-12T13:32:44.738" v="133" actId="1076"/>
          <ac:spMkLst>
            <pc:docMk/>
            <pc:sldMk cId="1740244916" sldId="258"/>
            <ac:spMk id="10" creationId="{B0811219-7F5C-6625-CD34-433ED18DFCEB}"/>
          </ac:spMkLst>
        </pc:spChg>
        <pc:spChg chg="mod">
          <ac:chgData name="Chandan Ranamagar" userId="19f430f8-7db3-4438-bbfd-9c955a675d53" providerId="ADAL" clId="{8C1B3DA0-86D8-44BB-9515-1ACE05FE396F}" dt="2024-01-12T13:33:15.524" v="147" actId="1076"/>
          <ac:spMkLst>
            <pc:docMk/>
            <pc:sldMk cId="1740244916" sldId="258"/>
            <ac:spMk id="12" creationId="{DD8A4C4E-CE01-43EE-3056-BFB33A1C58AF}"/>
          </ac:spMkLst>
        </pc:spChg>
        <pc:spChg chg="del">
          <ac:chgData name="Chandan Ranamagar" userId="19f430f8-7db3-4438-bbfd-9c955a675d53" providerId="ADAL" clId="{8C1B3DA0-86D8-44BB-9515-1ACE05FE396F}" dt="2024-01-12T13:33:51.981" v="152" actId="478"/>
          <ac:spMkLst>
            <pc:docMk/>
            <pc:sldMk cId="1740244916" sldId="258"/>
            <ac:spMk id="13" creationId="{60BED81D-22EC-5ECA-B90D-E388F8D5FBFE}"/>
          </ac:spMkLst>
        </pc:spChg>
        <pc:spChg chg="mod">
          <ac:chgData name="Chandan Ranamagar" userId="19f430f8-7db3-4438-bbfd-9c955a675d53" providerId="ADAL" clId="{8C1B3DA0-86D8-44BB-9515-1ACE05FE396F}" dt="2024-01-12T13:34:09.491" v="154" actId="207"/>
          <ac:spMkLst>
            <pc:docMk/>
            <pc:sldMk cId="1740244916" sldId="258"/>
            <ac:spMk id="19" creationId="{69DBCC82-2AB9-E672-7479-5145D2F4EBC0}"/>
          </ac:spMkLst>
        </pc:spChg>
        <pc:spChg chg="del">
          <ac:chgData name="Chandan Ranamagar" userId="19f430f8-7db3-4438-bbfd-9c955a675d53" providerId="ADAL" clId="{8C1B3DA0-86D8-44BB-9515-1ACE05FE396F}" dt="2024-01-12T13:32:35.291" v="130" actId="478"/>
          <ac:spMkLst>
            <pc:docMk/>
            <pc:sldMk cId="1740244916" sldId="258"/>
            <ac:spMk id="23" creationId="{838F0F0D-FC35-3D73-55AE-4418E7A0FA0C}"/>
          </ac:spMkLst>
        </pc:spChg>
        <pc:picChg chg="mod">
          <ac:chgData name="Chandan Ranamagar" userId="19f430f8-7db3-4438-bbfd-9c955a675d53" providerId="ADAL" clId="{8C1B3DA0-86D8-44BB-9515-1ACE05FE396F}" dt="2024-01-12T13:35:06.148" v="174" actId="1076"/>
          <ac:picMkLst>
            <pc:docMk/>
            <pc:sldMk cId="1740244916" sldId="258"/>
            <ac:picMk id="15" creationId="{20592728-22FA-E5EE-5AC9-7E3E62856D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145" y="8380311"/>
            <a:ext cx="17409636" cy="17827413"/>
          </a:xfrm>
        </p:spPr>
        <p:txBody>
          <a:bodyPr anchor="b"/>
          <a:lstStyle>
            <a:lvl1pPr algn="ctr">
              <a:defRPr sz="134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241" y="26895217"/>
            <a:ext cx="15361444" cy="12363023"/>
          </a:xfrm>
        </p:spPr>
        <p:txBody>
          <a:bodyPr/>
          <a:lstStyle>
            <a:lvl1pPr marL="0" indent="0" algn="ctr">
              <a:buNone/>
              <a:defRPr sz="5376"/>
            </a:lvl1pPr>
            <a:lvl2pPr marL="1024082" indent="0" algn="ctr">
              <a:buNone/>
              <a:defRPr sz="4480"/>
            </a:lvl2pPr>
            <a:lvl3pPr marL="2048165" indent="0" algn="ctr">
              <a:buNone/>
              <a:defRPr sz="4032"/>
            </a:lvl3pPr>
            <a:lvl4pPr marL="3072247" indent="0" algn="ctr">
              <a:buNone/>
              <a:defRPr sz="3584"/>
            </a:lvl4pPr>
            <a:lvl5pPr marL="4096329" indent="0" algn="ctr">
              <a:buNone/>
              <a:defRPr sz="3584"/>
            </a:lvl5pPr>
            <a:lvl6pPr marL="5120411" indent="0" algn="ctr">
              <a:buNone/>
              <a:defRPr sz="3584"/>
            </a:lvl6pPr>
            <a:lvl7pPr marL="6144494" indent="0" algn="ctr">
              <a:buNone/>
              <a:defRPr sz="3584"/>
            </a:lvl7pPr>
            <a:lvl8pPr marL="7168576" indent="0" algn="ctr">
              <a:buNone/>
              <a:defRPr sz="3584"/>
            </a:lvl8pPr>
            <a:lvl9pPr marL="8192658" indent="0" algn="ctr">
              <a:buNone/>
              <a:defRPr sz="358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1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657379" y="2726267"/>
            <a:ext cx="4416415" cy="433950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8134" y="2726267"/>
            <a:ext cx="12993221" cy="433950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4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466" y="12766055"/>
            <a:ext cx="17665660" cy="21300436"/>
          </a:xfrm>
        </p:spPr>
        <p:txBody>
          <a:bodyPr anchor="b"/>
          <a:lstStyle>
            <a:lvl1pPr>
              <a:defRPr sz="134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7466" y="34268002"/>
            <a:ext cx="17665660" cy="11201396"/>
          </a:xfrm>
        </p:spPr>
        <p:txBody>
          <a:bodyPr/>
          <a:lstStyle>
            <a:lvl1pPr marL="0" indent="0">
              <a:buNone/>
              <a:defRPr sz="5376">
                <a:solidFill>
                  <a:schemeClr val="tx1">
                    <a:tint val="82000"/>
                  </a:schemeClr>
                </a:solidFill>
              </a:defRPr>
            </a:lvl1pPr>
            <a:lvl2pPr marL="1024082" indent="0">
              <a:buNone/>
              <a:defRPr sz="4480">
                <a:solidFill>
                  <a:schemeClr val="tx1">
                    <a:tint val="82000"/>
                  </a:schemeClr>
                </a:solidFill>
              </a:defRPr>
            </a:lvl2pPr>
            <a:lvl3pPr marL="2048165" indent="0">
              <a:buNone/>
              <a:defRPr sz="4032">
                <a:solidFill>
                  <a:schemeClr val="tx1">
                    <a:tint val="82000"/>
                  </a:schemeClr>
                </a:solidFill>
              </a:defRPr>
            </a:lvl3pPr>
            <a:lvl4pPr marL="3072247" indent="0">
              <a:buNone/>
              <a:defRPr sz="3584">
                <a:solidFill>
                  <a:schemeClr val="tx1">
                    <a:tint val="82000"/>
                  </a:schemeClr>
                </a:solidFill>
              </a:defRPr>
            </a:lvl4pPr>
            <a:lvl5pPr marL="4096329" indent="0">
              <a:buNone/>
              <a:defRPr sz="3584">
                <a:solidFill>
                  <a:schemeClr val="tx1">
                    <a:tint val="82000"/>
                  </a:schemeClr>
                </a:solidFill>
              </a:defRPr>
            </a:lvl5pPr>
            <a:lvl6pPr marL="5120411" indent="0">
              <a:buNone/>
              <a:defRPr sz="3584">
                <a:solidFill>
                  <a:schemeClr val="tx1">
                    <a:tint val="82000"/>
                  </a:schemeClr>
                </a:solidFill>
              </a:defRPr>
            </a:lvl6pPr>
            <a:lvl7pPr marL="6144494" indent="0">
              <a:buNone/>
              <a:defRPr sz="3584">
                <a:solidFill>
                  <a:schemeClr val="tx1">
                    <a:tint val="82000"/>
                  </a:schemeClr>
                </a:solidFill>
              </a:defRPr>
            </a:lvl7pPr>
            <a:lvl8pPr marL="7168576" indent="0">
              <a:buNone/>
              <a:defRPr sz="3584">
                <a:solidFill>
                  <a:schemeClr val="tx1">
                    <a:tint val="82000"/>
                  </a:schemeClr>
                </a:solidFill>
              </a:defRPr>
            </a:lvl8pPr>
            <a:lvl9pPr marL="8192658" indent="0">
              <a:buNone/>
              <a:defRPr sz="358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8132" y="13631334"/>
            <a:ext cx="8704818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68975" y="13631334"/>
            <a:ext cx="8704818" cy="32489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8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800" y="2726278"/>
            <a:ext cx="17665660" cy="9897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802" y="12552684"/>
            <a:ext cx="8664813" cy="6151876"/>
          </a:xfrm>
        </p:spPr>
        <p:txBody>
          <a:bodyPr anchor="b"/>
          <a:lstStyle>
            <a:lvl1pPr marL="0" indent="0">
              <a:buNone/>
              <a:defRPr sz="5376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0802" y="18704560"/>
            <a:ext cx="8664813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68976" y="12552684"/>
            <a:ext cx="8707486" cy="6151876"/>
          </a:xfrm>
        </p:spPr>
        <p:txBody>
          <a:bodyPr anchor="b"/>
          <a:lstStyle>
            <a:lvl1pPr marL="0" indent="0">
              <a:buNone/>
              <a:defRPr sz="5376" b="1"/>
            </a:lvl1pPr>
            <a:lvl2pPr marL="1024082" indent="0">
              <a:buNone/>
              <a:defRPr sz="4480" b="1"/>
            </a:lvl2pPr>
            <a:lvl3pPr marL="2048165" indent="0">
              <a:buNone/>
              <a:defRPr sz="4032" b="1"/>
            </a:lvl3pPr>
            <a:lvl4pPr marL="3072247" indent="0">
              <a:buNone/>
              <a:defRPr sz="3584" b="1"/>
            </a:lvl4pPr>
            <a:lvl5pPr marL="4096329" indent="0">
              <a:buNone/>
              <a:defRPr sz="3584" b="1"/>
            </a:lvl5pPr>
            <a:lvl6pPr marL="5120411" indent="0">
              <a:buNone/>
              <a:defRPr sz="3584" b="1"/>
            </a:lvl6pPr>
            <a:lvl7pPr marL="6144494" indent="0">
              <a:buNone/>
              <a:defRPr sz="3584" b="1"/>
            </a:lvl7pPr>
            <a:lvl8pPr marL="7168576" indent="0">
              <a:buNone/>
              <a:defRPr sz="3584" b="1"/>
            </a:lvl8pPr>
            <a:lvl9pPr marL="8192658" indent="0">
              <a:buNone/>
              <a:defRPr sz="35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368976" y="18704560"/>
            <a:ext cx="8707486" cy="27511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4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6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800" y="3413760"/>
            <a:ext cx="6605954" cy="11948160"/>
          </a:xfrm>
        </p:spPr>
        <p:txBody>
          <a:bodyPr anchor="b"/>
          <a:lstStyle>
            <a:lvl1pPr>
              <a:defRPr sz="71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7486" y="7372785"/>
            <a:ext cx="10368975" cy="36389733"/>
          </a:xfrm>
        </p:spPr>
        <p:txBody>
          <a:bodyPr/>
          <a:lstStyle>
            <a:lvl1pPr>
              <a:defRPr sz="7168"/>
            </a:lvl1pPr>
            <a:lvl2pPr>
              <a:defRPr sz="6272"/>
            </a:lvl2pPr>
            <a:lvl3pPr>
              <a:defRPr sz="5376"/>
            </a:lvl3pPr>
            <a:lvl4pPr>
              <a:defRPr sz="4480"/>
            </a:lvl4pPr>
            <a:lvl5pPr>
              <a:defRPr sz="4480"/>
            </a:lvl5pPr>
            <a:lvl6pPr>
              <a:defRPr sz="4480"/>
            </a:lvl6pPr>
            <a:lvl7pPr>
              <a:defRPr sz="4480"/>
            </a:lvl7pPr>
            <a:lvl8pPr>
              <a:defRPr sz="4480"/>
            </a:lvl8pPr>
            <a:lvl9pPr>
              <a:defRPr sz="4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800" y="15361920"/>
            <a:ext cx="6605954" cy="28459857"/>
          </a:xfrm>
        </p:spPr>
        <p:txBody>
          <a:bodyPr/>
          <a:lstStyle>
            <a:lvl1pPr marL="0" indent="0">
              <a:buNone/>
              <a:defRPr sz="3584"/>
            </a:lvl1pPr>
            <a:lvl2pPr marL="1024082" indent="0">
              <a:buNone/>
              <a:defRPr sz="3136"/>
            </a:lvl2pPr>
            <a:lvl3pPr marL="2048165" indent="0">
              <a:buNone/>
              <a:defRPr sz="2688"/>
            </a:lvl3pPr>
            <a:lvl4pPr marL="3072247" indent="0">
              <a:buNone/>
              <a:defRPr sz="2240"/>
            </a:lvl4pPr>
            <a:lvl5pPr marL="4096329" indent="0">
              <a:buNone/>
              <a:defRPr sz="2240"/>
            </a:lvl5pPr>
            <a:lvl6pPr marL="5120411" indent="0">
              <a:buNone/>
              <a:defRPr sz="2240"/>
            </a:lvl6pPr>
            <a:lvl7pPr marL="6144494" indent="0">
              <a:buNone/>
              <a:defRPr sz="2240"/>
            </a:lvl7pPr>
            <a:lvl8pPr marL="7168576" indent="0">
              <a:buNone/>
              <a:defRPr sz="2240"/>
            </a:lvl8pPr>
            <a:lvl9pPr marL="8192658" indent="0">
              <a:buNone/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800" y="3413760"/>
            <a:ext cx="6605954" cy="11948160"/>
          </a:xfrm>
        </p:spPr>
        <p:txBody>
          <a:bodyPr anchor="b"/>
          <a:lstStyle>
            <a:lvl1pPr>
              <a:defRPr sz="71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707486" y="7372785"/>
            <a:ext cx="10368975" cy="36389733"/>
          </a:xfrm>
        </p:spPr>
        <p:txBody>
          <a:bodyPr anchor="t"/>
          <a:lstStyle>
            <a:lvl1pPr marL="0" indent="0">
              <a:buNone/>
              <a:defRPr sz="7168"/>
            </a:lvl1pPr>
            <a:lvl2pPr marL="1024082" indent="0">
              <a:buNone/>
              <a:defRPr sz="6272"/>
            </a:lvl2pPr>
            <a:lvl3pPr marL="2048165" indent="0">
              <a:buNone/>
              <a:defRPr sz="5376"/>
            </a:lvl3pPr>
            <a:lvl4pPr marL="3072247" indent="0">
              <a:buNone/>
              <a:defRPr sz="4480"/>
            </a:lvl4pPr>
            <a:lvl5pPr marL="4096329" indent="0">
              <a:buNone/>
              <a:defRPr sz="4480"/>
            </a:lvl5pPr>
            <a:lvl6pPr marL="5120411" indent="0">
              <a:buNone/>
              <a:defRPr sz="4480"/>
            </a:lvl6pPr>
            <a:lvl7pPr marL="6144494" indent="0">
              <a:buNone/>
              <a:defRPr sz="4480"/>
            </a:lvl7pPr>
            <a:lvl8pPr marL="7168576" indent="0">
              <a:buNone/>
              <a:defRPr sz="4480"/>
            </a:lvl8pPr>
            <a:lvl9pPr marL="8192658" indent="0">
              <a:buNone/>
              <a:defRPr sz="44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0800" y="15361920"/>
            <a:ext cx="6605954" cy="28459857"/>
          </a:xfrm>
        </p:spPr>
        <p:txBody>
          <a:bodyPr/>
          <a:lstStyle>
            <a:lvl1pPr marL="0" indent="0">
              <a:buNone/>
              <a:defRPr sz="3584"/>
            </a:lvl1pPr>
            <a:lvl2pPr marL="1024082" indent="0">
              <a:buNone/>
              <a:defRPr sz="3136"/>
            </a:lvl2pPr>
            <a:lvl3pPr marL="2048165" indent="0">
              <a:buNone/>
              <a:defRPr sz="2688"/>
            </a:lvl3pPr>
            <a:lvl4pPr marL="3072247" indent="0">
              <a:buNone/>
              <a:defRPr sz="2240"/>
            </a:lvl4pPr>
            <a:lvl5pPr marL="4096329" indent="0">
              <a:buNone/>
              <a:defRPr sz="2240"/>
            </a:lvl5pPr>
            <a:lvl6pPr marL="5120411" indent="0">
              <a:buNone/>
              <a:defRPr sz="2240"/>
            </a:lvl6pPr>
            <a:lvl7pPr marL="6144494" indent="0">
              <a:buNone/>
              <a:defRPr sz="2240"/>
            </a:lvl7pPr>
            <a:lvl8pPr marL="7168576" indent="0">
              <a:buNone/>
              <a:defRPr sz="2240"/>
            </a:lvl8pPr>
            <a:lvl9pPr marL="8192658" indent="0">
              <a:buNone/>
              <a:defRPr sz="2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8133" y="2726278"/>
            <a:ext cx="17665660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133" y="13631334"/>
            <a:ext cx="17665660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08132" y="47460758"/>
            <a:ext cx="4608433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8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998593-71AB-4F7D-A9FF-E22A42F95B4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84638" y="47460758"/>
            <a:ext cx="691265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8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65360" y="47460758"/>
            <a:ext cx="4608433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8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B172D-8995-434C-8616-4F5D919E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7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048165" rtl="0" eaLnBrk="1" latinLnBrk="0" hangingPunct="1">
        <a:lnSpc>
          <a:spcPct val="90000"/>
        </a:lnSpc>
        <a:spcBef>
          <a:spcPct val="0"/>
        </a:spcBef>
        <a:buNone/>
        <a:defRPr sz="9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2041" indent="-512041" algn="l" defTabSz="2048165" rtl="0" eaLnBrk="1" latinLnBrk="0" hangingPunct="1">
        <a:lnSpc>
          <a:spcPct val="90000"/>
        </a:lnSpc>
        <a:spcBef>
          <a:spcPts val="2240"/>
        </a:spcBef>
        <a:buFont typeface="Arial" panose="020B0604020202020204" pitchFamily="34" charset="0"/>
        <a:buChar char="•"/>
        <a:defRPr sz="6272" kern="1200">
          <a:solidFill>
            <a:schemeClr val="tx1"/>
          </a:solidFill>
          <a:latin typeface="+mn-lt"/>
          <a:ea typeface="+mn-ea"/>
          <a:cs typeface="+mn-cs"/>
        </a:defRPr>
      </a:lvl1pPr>
      <a:lvl2pPr marL="1536123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5376" kern="1200">
          <a:solidFill>
            <a:schemeClr val="tx1"/>
          </a:solidFill>
          <a:latin typeface="+mn-lt"/>
          <a:ea typeface="+mn-ea"/>
          <a:cs typeface="+mn-cs"/>
        </a:defRPr>
      </a:lvl2pPr>
      <a:lvl3pPr marL="2560206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3pPr>
      <a:lvl4pPr marL="3584288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4pPr>
      <a:lvl5pPr marL="4608370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5pPr>
      <a:lvl6pPr marL="5632453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6pPr>
      <a:lvl7pPr marL="6656535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7pPr>
      <a:lvl8pPr marL="7680617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8pPr>
      <a:lvl9pPr marL="8704699" indent="-512041" algn="l" defTabSz="2048165" rtl="0" eaLnBrk="1" latinLnBrk="0" hangingPunct="1">
        <a:lnSpc>
          <a:spcPct val="90000"/>
        </a:lnSpc>
        <a:spcBef>
          <a:spcPts val="112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1024082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2pPr>
      <a:lvl3pPr marL="2048165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3pPr>
      <a:lvl4pPr marL="3072247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4pPr>
      <a:lvl5pPr marL="4096329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5pPr>
      <a:lvl6pPr marL="5120411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6pPr>
      <a:lvl7pPr marL="6144494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7pPr>
      <a:lvl8pPr marL="7168576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8pPr>
      <a:lvl9pPr marL="8192658" algn="l" defTabSz="2048165" rtl="0" eaLnBrk="1" latinLnBrk="0" hangingPunct="1">
        <a:defRPr sz="40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811219-7F5C-6625-CD34-433ED18DFCEB}"/>
              </a:ext>
            </a:extLst>
          </p:cNvPr>
          <p:cNvSpPr/>
          <p:nvPr/>
        </p:nvSpPr>
        <p:spPr>
          <a:xfrm>
            <a:off x="0" y="11772901"/>
            <a:ext cx="20481925" cy="34213800"/>
          </a:xfrm>
          <a:prstGeom prst="rect">
            <a:avLst/>
          </a:prstGeom>
          <a:solidFill>
            <a:srgbClr val="0F98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A4C4E-CE01-43EE-3056-BFB33A1C58AF}"/>
              </a:ext>
            </a:extLst>
          </p:cNvPr>
          <p:cNvSpPr txBox="1"/>
          <p:nvPr/>
        </p:nvSpPr>
        <p:spPr>
          <a:xfrm>
            <a:off x="1688590" y="21202915"/>
            <a:ext cx="170925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e"sDk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;'/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Iff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k|bz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{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gLsf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cjnf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]sg u/f}+ .</a:t>
            </a:r>
          </a:p>
        </p:txBody>
      </p:sp>
      <p:pic>
        <p:nvPicPr>
          <p:cNvPr id="15" name="Picture 14" descr="A logo with a mountain and flowers around it&#10;&#10;Description automatically generated">
            <a:extLst>
              <a:ext uri="{FF2B5EF4-FFF2-40B4-BE49-F238E27FC236}">
                <a16:creationId xmlns:a16="http://schemas.microsoft.com/office/drawing/2014/main" id="{20592728-22FA-E5EE-5AC9-7E3E6285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84" y="3882463"/>
            <a:ext cx="6821555" cy="5718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E1FA07-BFA7-B2A8-C8EC-79C65B71E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38" y="39504347"/>
            <a:ext cx="10342779" cy="107713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2DA95B-46C2-2553-EA09-B09E99BA9452}"/>
              </a:ext>
            </a:extLst>
          </p:cNvPr>
          <p:cNvSpPr txBox="1"/>
          <p:nvPr/>
        </p:nvSpPr>
        <p:spPr>
          <a:xfrm>
            <a:off x="2410323" y="33968337"/>
            <a:ext cx="16370808" cy="406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700" dirty="0" err="1">
                <a:solidFill>
                  <a:schemeClr val="bg1"/>
                </a:solidFill>
                <a:latin typeface="Aakriti" panose="00000400000000000000" pitchFamily="2" charset="0"/>
              </a:rPr>
              <a:t>k|j</a:t>
            </a:r>
            <a:r>
              <a:rPr lang="en-US" sz="28700" dirty="0">
                <a:solidFill>
                  <a:schemeClr val="bg1"/>
                </a:solidFill>
                <a:latin typeface="Aakriti" panose="00000400000000000000" pitchFamily="2" charset="0"/>
              </a:rPr>
              <a:t>]z </a:t>
            </a:r>
            <a:r>
              <a:rPr lang="en-US" sz="28700" dirty="0" err="1">
                <a:solidFill>
                  <a:schemeClr val="bg1"/>
                </a:solidFill>
                <a:latin typeface="Aakriti" panose="00000400000000000000" pitchFamily="2" charset="0"/>
              </a:rPr>
              <a:t>lgMz'Ns</a:t>
            </a:r>
            <a:endParaRPr lang="en-US" sz="28700" dirty="0">
              <a:solidFill>
                <a:schemeClr val="bg1"/>
              </a:solidFill>
              <a:latin typeface="Aakriti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DBCC82-2AB9-E672-7479-5145D2F4EBC0}"/>
              </a:ext>
            </a:extLst>
          </p:cNvPr>
          <p:cNvSpPr txBox="1"/>
          <p:nvPr/>
        </p:nvSpPr>
        <p:spPr>
          <a:xfrm>
            <a:off x="1249355" y="13650358"/>
            <a:ext cx="17971009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@^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cf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}+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e"sDk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;'/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Iff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lbj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;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d"n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df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/f]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xsf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sfo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{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qmddf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xefuL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agf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}+ 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8F0F0D-FC35-3D73-55AE-4418E7A0FA0C}"/>
              </a:ext>
            </a:extLst>
          </p:cNvPr>
          <p:cNvSpPr txBox="1"/>
          <p:nvPr/>
        </p:nvSpPr>
        <p:spPr>
          <a:xfrm>
            <a:off x="2024310" y="26361424"/>
            <a:ext cx="16421099" cy="6324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e"sDkLo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;'/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Iff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clej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[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l4sf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nflu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fd"lxs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k|ltj4tf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5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hgfcf</a:t>
            </a:r>
            <a:r>
              <a:rPr lang="en-US" sz="15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}+ 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3E91AF-2C09-1FA6-DC3D-A1D53F36D4CD}"/>
              </a:ext>
            </a:extLst>
          </p:cNvPr>
          <p:cNvSpPr txBox="1"/>
          <p:nvPr/>
        </p:nvSpPr>
        <p:spPr>
          <a:xfrm>
            <a:off x="1249355" y="1103262"/>
            <a:ext cx="17971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0" dirty="0" err="1">
                <a:solidFill>
                  <a:srgbClr val="0F989D"/>
                </a:solidFill>
                <a:latin typeface="Aakriti" panose="00000400000000000000" pitchFamily="2" charset="0"/>
              </a:rPr>
              <a:t>cfof</a:t>
            </a:r>
            <a:r>
              <a:rPr lang="en-US" sz="12000" dirty="0">
                <a:solidFill>
                  <a:srgbClr val="0F989D"/>
                </a:solidFill>
                <a:latin typeface="Aakriti" panose="00000400000000000000" pitchFamily="2" charset="0"/>
              </a:rPr>
              <a:t>]</a:t>
            </a:r>
            <a:r>
              <a:rPr lang="en-US" sz="12000" dirty="0" err="1">
                <a:solidFill>
                  <a:srgbClr val="0F989D"/>
                </a:solidFill>
                <a:latin typeface="Aakriti" panose="00000400000000000000" pitchFamily="2" charset="0"/>
              </a:rPr>
              <a:t>hs</a:t>
            </a:r>
            <a:endParaRPr lang="en-US" sz="12000" dirty="0">
              <a:solidFill>
                <a:srgbClr val="0F989D"/>
              </a:solidFill>
              <a:latin typeface="Aakrit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7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811219-7F5C-6625-CD34-433ED18DFCEB}"/>
              </a:ext>
            </a:extLst>
          </p:cNvPr>
          <p:cNvSpPr/>
          <p:nvPr/>
        </p:nvSpPr>
        <p:spPr>
          <a:xfrm>
            <a:off x="0" y="11772901"/>
            <a:ext cx="20481925" cy="34213800"/>
          </a:xfrm>
          <a:prstGeom prst="rect">
            <a:avLst/>
          </a:prstGeom>
          <a:solidFill>
            <a:srgbClr val="0F98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A4C4E-CE01-43EE-3056-BFB33A1C58AF}"/>
              </a:ext>
            </a:extLst>
          </p:cNvPr>
          <p:cNvSpPr txBox="1"/>
          <p:nvPr/>
        </p:nvSpPr>
        <p:spPr>
          <a:xfrm>
            <a:off x="762000" y="21180545"/>
            <a:ext cx="19011899" cy="1172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e"sDkdf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kl/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Hofg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u'dfpg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x?sf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 ;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Demgfdf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sf7df8f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}+sf]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e"uf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]n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kfs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{ /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nlttk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'/sf]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d+unahf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/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df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df3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@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ut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laxfg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* ah]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cfof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hgf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ul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/g]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e"sDk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:d[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tL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efdf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xefuL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agf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}+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592728-22FA-E5EE-5AC9-7E3E6285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9747" y="4337881"/>
            <a:ext cx="5555585" cy="57187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3E1FA07-BFA7-B2A8-C8EC-79C65B71E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38" y="39504347"/>
            <a:ext cx="10342779" cy="107713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2DA95B-46C2-2553-EA09-B09E99BA9452}"/>
              </a:ext>
            </a:extLst>
          </p:cNvPr>
          <p:cNvSpPr txBox="1"/>
          <p:nvPr/>
        </p:nvSpPr>
        <p:spPr>
          <a:xfrm>
            <a:off x="2410323" y="33968337"/>
            <a:ext cx="16370808" cy="406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700" dirty="0" err="1">
                <a:solidFill>
                  <a:schemeClr val="bg1"/>
                </a:solidFill>
                <a:latin typeface="Aakriti" panose="00000400000000000000" pitchFamily="2" charset="0"/>
              </a:rPr>
              <a:t>k|j</a:t>
            </a:r>
            <a:r>
              <a:rPr lang="en-US" sz="28700" dirty="0">
                <a:solidFill>
                  <a:schemeClr val="bg1"/>
                </a:solidFill>
                <a:latin typeface="Aakriti" panose="00000400000000000000" pitchFamily="2" charset="0"/>
              </a:rPr>
              <a:t>]z </a:t>
            </a:r>
            <a:r>
              <a:rPr lang="en-US" sz="28700" dirty="0" err="1">
                <a:solidFill>
                  <a:schemeClr val="bg1"/>
                </a:solidFill>
                <a:latin typeface="Aakriti" panose="00000400000000000000" pitchFamily="2" charset="0"/>
              </a:rPr>
              <a:t>lgMz'Ns</a:t>
            </a:r>
            <a:endParaRPr lang="en-US" sz="28700" dirty="0">
              <a:solidFill>
                <a:schemeClr val="bg1"/>
              </a:solidFill>
              <a:latin typeface="Aakriti" panose="000004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DBCC82-2AB9-E672-7479-5145D2F4EBC0}"/>
              </a:ext>
            </a:extLst>
          </p:cNvPr>
          <p:cNvSpPr txBox="1"/>
          <p:nvPr/>
        </p:nvSpPr>
        <p:spPr>
          <a:xfrm>
            <a:off x="1249355" y="13650358"/>
            <a:ext cx="1797100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æ3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'“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8f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6]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sL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u'“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8'lNs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cf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]t\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nflu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;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dft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\Æ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cEof;df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b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</a:b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;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xefuL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 </a:t>
            </a:r>
            <a:r>
              <a:rPr lang="en-US" sz="14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agf</a:t>
            </a:r>
            <a:r>
              <a:rPr lang="en-US" sz="1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akriti" panose="00000400000000000000" pitchFamily="2" charset="0"/>
              </a:rPr>
              <a:t>}+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B7450-439B-3168-64CB-220D1E458DDA}"/>
              </a:ext>
            </a:extLst>
          </p:cNvPr>
          <p:cNvSpPr txBox="1"/>
          <p:nvPr/>
        </p:nvSpPr>
        <p:spPr>
          <a:xfrm>
            <a:off x="1249355" y="1103262"/>
            <a:ext cx="179710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0" dirty="0" err="1">
                <a:solidFill>
                  <a:srgbClr val="0F989D"/>
                </a:solidFill>
                <a:latin typeface="Aakriti" panose="00000400000000000000" pitchFamily="2" charset="0"/>
              </a:rPr>
              <a:t>cfof</a:t>
            </a:r>
            <a:r>
              <a:rPr lang="en-US" sz="12000" dirty="0">
                <a:solidFill>
                  <a:srgbClr val="0F989D"/>
                </a:solidFill>
                <a:latin typeface="Aakriti" panose="00000400000000000000" pitchFamily="2" charset="0"/>
              </a:rPr>
              <a:t>]</a:t>
            </a:r>
            <a:r>
              <a:rPr lang="en-US" sz="12000" dirty="0" err="1">
                <a:solidFill>
                  <a:srgbClr val="0F989D"/>
                </a:solidFill>
                <a:latin typeface="Aakriti" panose="00000400000000000000" pitchFamily="2" charset="0"/>
              </a:rPr>
              <a:t>hs</a:t>
            </a:r>
            <a:endParaRPr lang="en-US" sz="12000" dirty="0">
              <a:solidFill>
                <a:srgbClr val="0F989D"/>
              </a:solidFill>
              <a:latin typeface="Aakriti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4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175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Aakriti</vt:lpstr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Chandan Ranamagar</dc:creator>
  <cp:lastModifiedBy>Chandan Ranamagar</cp:lastModifiedBy>
  <cp:revision>2</cp:revision>
  <dcterms:created xsi:type="dcterms:W3CDTF">2024-01-12T13:07:53Z</dcterms:created>
  <dcterms:modified xsi:type="dcterms:W3CDTF">2024-01-12T13:35:22Z</dcterms:modified>
</cp:coreProperties>
</file>