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206400" cy="17062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8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10" d="100"/>
          <a:sy n="10" d="100"/>
        </p:scale>
        <p:origin x="1795" y="1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dan Ranamagar" userId="19f430f8-7db3-4438-bbfd-9c955a675d53" providerId="ADAL" clId="{DCFDF60A-9ADE-4F15-A618-B2DDE37A35AA}"/>
    <pc:docChg chg="modSld">
      <pc:chgData name="Chandan Ranamagar" userId="19f430f8-7db3-4438-bbfd-9c955a675d53" providerId="ADAL" clId="{DCFDF60A-9ADE-4F15-A618-B2DDE37A35AA}" dt="2024-01-12T13:14:47.978" v="0" actId="1076"/>
      <pc:docMkLst>
        <pc:docMk/>
      </pc:docMkLst>
      <pc:sldChg chg="modSp mod">
        <pc:chgData name="Chandan Ranamagar" userId="19f430f8-7db3-4438-bbfd-9c955a675d53" providerId="ADAL" clId="{DCFDF60A-9ADE-4F15-A618-B2DDE37A35AA}" dt="2024-01-12T13:14:47.978" v="0" actId="1076"/>
        <pc:sldMkLst>
          <pc:docMk/>
          <pc:sldMk cId="4000577045" sldId="256"/>
        </pc:sldMkLst>
        <pc:spChg chg="mod">
          <ac:chgData name="Chandan Ranamagar" userId="19f430f8-7db3-4438-bbfd-9c955a675d53" providerId="ADAL" clId="{DCFDF60A-9ADE-4F15-A618-B2DDE37A35AA}" dt="2024-01-12T13:14:47.978" v="0" actId="1076"/>
          <ac:spMkLst>
            <pc:docMk/>
            <pc:sldMk cId="4000577045" sldId="256"/>
            <ac:spMk id="7" creationId="{DD8A4C4E-CE01-43EE-3056-BFB33A1C58AF}"/>
          </ac:spMkLst>
        </pc:spChg>
        <pc:spChg chg="mod">
          <ac:chgData name="Chandan Ranamagar" userId="19f430f8-7db3-4438-bbfd-9c955a675d53" providerId="ADAL" clId="{DCFDF60A-9ADE-4F15-A618-B2DDE37A35AA}" dt="2024-01-12T13:14:47.978" v="0" actId="1076"/>
          <ac:spMkLst>
            <pc:docMk/>
            <pc:sldMk cId="4000577045" sldId="256"/>
            <ac:spMk id="8" creationId="{60BED81D-22EC-5ECA-B90D-E388F8D5FBF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2792398"/>
            <a:ext cx="38404800" cy="5940260"/>
          </a:xfrm>
        </p:spPr>
        <p:txBody>
          <a:bodyPr anchor="b"/>
          <a:lstStyle>
            <a:lvl1pPr algn="ctr">
              <a:defRPr sz="149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8961737"/>
            <a:ext cx="38404800" cy="4119475"/>
          </a:xfrm>
        </p:spPr>
        <p:txBody>
          <a:bodyPr/>
          <a:lstStyle>
            <a:lvl1pPr marL="0" indent="0" algn="ctr">
              <a:buNone/>
              <a:defRPr sz="5971"/>
            </a:lvl1pPr>
            <a:lvl2pPr marL="1137514" indent="0" algn="ctr">
              <a:buNone/>
              <a:defRPr sz="4976"/>
            </a:lvl2pPr>
            <a:lvl3pPr marL="2275027" indent="0" algn="ctr">
              <a:buNone/>
              <a:defRPr sz="4478"/>
            </a:lvl3pPr>
            <a:lvl4pPr marL="3412541" indent="0" algn="ctr">
              <a:buNone/>
              <a:defRPr sz="3981"/>
            </a:lvl4pPr>
            <a:lvl5pPr marL="4550054" indent="0" algn="ctr">
              <a:buNone/>
              <a:defRPr sz="3981"/>
            </a:lvl5pPr>
            <a:lvl6pPr marL="5687568" indent="0" algn="ctr">
              <a:buNone/>
              <a:defRPr sz="3981"/>
            </a:lvl6pPr>
            <a:lvl7pPr marL="6825082" indent="0" algn="ctr">
              <a:buNone/>
              <a:defRPr sz="3981"/>
            </a:lvl7pPr>
            <a:lvl8pPr marL="7962595" indent="0" algn="ctr">
              <a:buNone/>
              <a:defRPr sz="3981"/>
            </a:lvl8pPr>
            <a:lvl9pPr marL="9100109" indent="0" algn="ctr">
              <a:buNone/>
              <a:defRPr sz="398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3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5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908417"/>
            <a:ext cx="11041380" cy="14459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908417"/>
            <a:ext cx="32484060" cy="14459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6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4253766"/>
            <a:ext cx="44165520" cy="7097504"/>
          </a:xfrm>
        </p:spPr>
        <p:txBody>
          <a:bodyPr anchor="b"/>
          <a:lstStyle>
            <a:lvl1pPr>
              <a:defRPr sz="149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1418415"/>
            <a:ext cx="44165520" cy="3732410"/>
          </a:xfrm>
        </p:spPr>
        <p:txBody>
          <a:bodyPr/>
          <a:lstStyle>
            <a:lvl1pPr marL="0" indent="0">
              <a:buNone/>
              <a:defRPr sz="5971">
                <a:solidFill>
                  <a:schemeClr val="tx1">
                    <a:tint val="82000"/>
                  </a:schemeClr>
                </a:solidFill>
              </a:defRPr>
            </a:lvl1pPr>
            <a:lvl2pPr marL="1137514" indent="0">
              <a:buNone/>
              <a:defRPr sz="4976">
                <a:solidFill>
                  <a:schemeClr val="tx1">
                    <a:tint val="82000"/>
                  </a:schemeClr>
                </a:solidFill>
              </a:defRPr>
            </a:lvl2pPr>
            <a:lvl3pPr marL="2275027" indent="0">
              <a:buNone/>
              <a:defRPr sz="4478">
                <a:solidFill>
                  <a:schemeClr val="tx1">
                    <a:tint val="82000"/>
                  </a:schemeClr>
                </a:solidFill>
              </a:defRPr>
            </a:lvl3pPr>
            <a:lvl4pPr marL="3412541" indent="0">
              <a:buNone/>
              <a:defRPr sz="3981">
                <a:solidFill>
                  <a:schemeClr val="tx1">
                    <a:tint val="82000"/>
                  </a:schemeClr>
                </a:solidFill>
              </a:defRPr>
            </a:lvl4pPr>
            <a:lvl5pPr marL="4550054" indent="0">
              <a:buNone/>
              <a:defRPr sz="3981">
                <a:solidFill>
                  <a:schemeClr val="tx1">
                    <a:tint val="82000"/>
                  </a:schemeClr>
                </a:solidFill>
              </a:defRPr>
            </a:lvl5pPr>
            <a:lvl6pPr marL="5687568" indent="0">
              <a:buNone/>
              <a:defRPr sz="3981">
                <a:solidFill>
                  <a:schemeClr val="tx1">
                    <a:tint val="82000"/>
                  </a:schemeClr>
                </a:solidFill>
              </a:defRPr>
            </a:lvl6pPr>
            <a:lvl7pPr marL="6825082" indent="0">
              <a:buNone/>
              <a:defRPr sz="3981">
                <a:solidFill>
                  <a:schemeClr val="tx1">
                    <a:tint val="82000"/>
                  </a:schemeClr>
                </a:solidFill>
              </a:defRPr>
            </a:lvl7pPr>
            <a:lvl8pPr marL="7962595" indent="0">
              <a:buNone/>
              <a:defRPr sz="3981">
                <a:solidFill>
                  <a:schemeClr val="tx1">
                    <a:tint val="82000"/>
                  </a:schemeClr>
                </a:solidFill>
              </a:defRPr>
            </a:lvl8pPr>
            <a:lvl9pPr marL="9100109" indent="0">
              <a:buNone/>
              <a:defRPr sz="398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1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4542087"/>
            <a:ext cx="21762720" cy="10825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4542087"/>
            <a:ext cx="21762720" cy="10825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7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908419"/>
            <a:ext cx="44165520" cy="3297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4182671"/>
            <a:ext cx="21662705" cy="2049863"/>
          </a:xfrm>
        </p:spPr>
        <p:txBody>
          <a:bodyPr anchor="b"/>
          <a:lstStyle>
            <a:lvl1pPr marL="0" indent="0">
              <a:buNone/>
              <a:defRPr sz="5971" b="1"/>
            </a:lvl1pPr>
            <a:lvl2pPr marL="1137514" indent="0">
              <a:buNone/>
              <a:defRPr sz="4976" b="1"/>
            </a:lvl2pPr>
            <a:lvl3pPr marL="2275027" indent="0">
              <a:buNone/>
              <a:defRPr sz="4478" b="1"/>
            </a:lvl3pPr>
            <a:lvl4pPr marL="3412541" indent="0">
              <a:buNone/>
              <a:defRPr sz="3981" b="1"/>
            </a:lvl4pPr>
            <a:lvl5pPr marL="4550054" indent="0">
              <a:buNone/>
              <a:defRPr sz="3981" b="1"/>
            </a:lvl5pPr>
            <a:lvl6pPr marL="5687568" indent="0">
              <a:buNone/>
              <a:defRPr sz="3981" b="1"/>
            </a:lvl6pPr>
            <a:lvl7pPr marL="6825082" indent="0">
              <a:buNone/>
              <a:defRPr sz="3981" b="1"/>
            </a:lvl7pPr>
            <a:lvl8pPr marL="7962595" indent="0">
              <a:buNone/>
              <a:defRPr sz="3981" b="1"/>
            </a:lvl8pPr>
            <a:lvl9pPr marL="9100109" indent="0">
              <a:buNone/>
              <a:defRPr sz="39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6232534"/>
            <a:ext cx="21662705" cy="91671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4182671"/>
            <a:ext cx="21769390" cy="2049863"/>
          </a:xfrm>
        </p:spPr>
        <p:txBody>
          <a:bodyPr anchor="b"/>
          <a:lstStyle>
            <a:lvl1pPr marL="0" indent="0">
              <a:buNone/>
              <a:defRPr sz="5971" b="1"/>
            </a:lvl1pPr>
            <a:lvl2pPr marL="1137514" indent="0">
              <a:buNone/>
              <a:defRPr sz="4976" b="1"/>
            </a:lvl2pPr>
            <a:lvl3pPr marL="2275027" indent="0">
              <a:buNone/>
              <a:defRPr sz="4478" b="1"/>
            </a:lvl3pPr>
            <a:lvl4pPr marL="3412541" indent="0">
              <a:buNone/>
              <a:defRPr sz="3981" b="1"/>
            </a:lvl4pPr>
            <a:lvl5pPr marL="4550054" indent="0">
              <a:buNone/>
              <a:defRPr sz="3981" b="1"/>
            </a:lvl5pPr>
            <a:lvl6pPr marL="5687568" indent="0">
              <a:buNone/>
              <a:defRPr sz="3981" b="1"/>
            </a:lvl6pPr>
            <a:lvl7pPr marL="6825082" indent="0">
              <a:buNone/>
              <a:defRPr sz="3981" b="1"/>
            </a:lvl7pPr>
            <a:lvl8pPr marL="7962595" indent="0">
              <a:buNone/>
              <a:defRPr sz="3981" b="1"/>
            </a:lvl8pPr>
            <a:lvl9pPr marL="9100109" indent="0">
              <a:buNone/>
              <a:defRPr sz="39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6232534"/>
            <a:ext cx="21769390" cy="91671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1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7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1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137497"/>
            <a:ext cx="16515395" cy="3981238"/>
          </a:xfrm>
        </p:spPr>
        <p:txBody>
          <a:bodyPr anchor="b"/>
          <a:lstStyle>
            <a:lvl1pPr>
              <a:defRPr sz="79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2456678"/>
            <a:ext cx="25923240" cy="12125398"/>
          </a:xfrm>
        </p:spPr>
        <p:txBody>
          <a:bodyPr/>
          <a:lstStyle>
            <a:lvl1pPr>
              <a:defRPr sz="7962"/>
            </a:lvl1pPr>
            <a:lvl2pPr>
              <a:defRPr sz="6966"/>
            </a:lvl2pPr>
            <a:lvl3pPr>
              <a:defRPr sz="5971"/>
            </a:lvl3pPr>
            <a:lvl4pPr>
              <a:defRPr sz="4976"/>
            </a:lvl4pPr>
            <a:lvl5pPr>
              <a:defRPr sz="4976"/>
            </a:lvl5pPr>
            <a:lvl6pPr>
              <a:defRPr sz="4976"/>
            </a:lvl6pPr>
            <a:lvl7pPr>
              <a:defRPr sz="4976"/>
            </a:lvl7pPr>
            <a:lvl8pPr>
              <a:defRPr sz="4976"/>
            </a:lvl8pPr>
            <a:lvl9pPr>
              <a:defRPr sz="49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5118735"/>
            <a:ext cx="16515395" cy="9483090"/>
          </a:xfrm>
        </p:spPr>
        <p:txBody>
          <a:bodyPr/>
          <a:lstStyle>
            <a:lvl1pPr marL="0" indent="0">
              <a:buNone/>
              <a:defRPr sz="3981"/>
            </a:lvl1pPr>
            <a:lvl2pPr marL="1137514" indent="0">
              <a:buNone/>
              <a:defRPr sz="3483"/>
            </a:lvl2pPr>
            <a:lvl3pPr marL="2275027" indent="0">
              <a:buNone/>
              <a:defRPr sz="2986"/>
            </a:lvl3pPr>
            <a:lvl4pPr marL="3412541" indent="0">
              <a:buNone/>
              <a:defRPr sz="2488"/>
            </a:lvl4pPr>
            <a:lvl5pPr marL="4550054" indent="0">
              <a:buNone/>
              <a:defRPr sz="2488"/>
            </a:lvl5pPr>
            <a:lvl6pPr marL="5687568" indent="0">
              <a:buNone/>
              <a:defRPr sz="2488"/>
            </a:lvl6pPr>
            <a:lvl7pPr marL="6825082" indent="0">
              <a:buNone/>
              <a:defRPr sz="2488"/>
            </a:lvl7pPr>
            <a:lvl8pPr marL="7962595" indent="0">
              <a:buNone/>
              <a:defRPr sz="2488"/>
            </a:lvl8pPr>
            <a:lvl9pPr marL="9100109" indent="0">
              <a:buNone/>
              <a:defRPr sz="24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137497"/>
            <a:ext cx="16515395" cy="3981238"/>
          </a:xfrm>
        </p:spPr>
        <p:txBody>
          <a:bodyPr anchor="b"/>
          <a:lstStyle>
            <a:lvl1pPr>
              <a:defRPr sz="79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2456678"/>
            <a:ext cx="25923240" cy="12125398"/>
          </a:xfrm>
        </p:spPr>
        <p:txBody>
          <a:bodyPr anchor="t"/>
          <a:lstStyle>
            <a:lvl1pPr marL="0" indent="0">
              <a:buNone/>
              <a:defRPr sz="7962"/>
            </a:lvl1pPr>
            <a:lvl2pPr marL="1137514" indent="0">
              <a:buNone/>
              <a:defRPr sz="6966"/>
            </a:lvl2pPr>
            <a:lvl3pPr marL="2275027" indent="0">
              <a:buNone/>
              <a:defRPr sz="5971"/>
            </a:lvl3pPr>
            <a:lvl4pPr marL="3412541" indent="0">
              <a:buNone/>
              <a:defRPr sz="4976"/>
            </a:lvl4pPr>
            <a:lvl5pPr marL="4550054" indent="0">
              <a:buNone/>
              <a:defRPr sz="4976"/>
            </a:lvl5pPr>
            <a:lvl6pPr marL="5687568" indent="0">
              <a:buNone/>
              <a:defRPr sz="4976"/>
            </a:lvl6pPr>
            <a:lvl7pPr marL="6825082" indent="0">
              <a:buNone/>
              <a:defRPr sz="4976"/>
            </a:lvl7pPr>
            <a:lvl8pPr marL="7962595" indent="0">
              <a:buNone/>
              <a:defRPr sz="4976"/>
            </a:lvl8pPr>
            <a:lvl9pPr marL="9100109" indent="0">
              <a:buNone/>
              <a:defRPr sz="49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5118735"/>
            <a:ext cx="16515395" cy="9483090"/>
          </a:xfrm>
        </p:spPr>
        <p:txBody>
          <a:bodyPr/>
          <a:lstStyle>
            <a:lvl1pPr marL="0" indent="0">
              <a:buNone/>
              <a:defRPr sz="3981"/>
            </a:lvl1pPr>
            <a:lvl2pPr marL="1137514" indent="0">
              <a:buNone/>
              <a:defRPr sz="3483"/>
            </a:lvl2pPr>
            <a:lvl3pPr marL="2275027" indent="0">
              <a:buNone/>
              <a:defRPr sz="2986"/>
            </a:lvl3pPr>
            <a:lvl4pPr marL="3412541" indent="0">
              <a:buNone/>
              <a:defRPr sz="2488"/>
            </a:lvl4pPr>
            <a:lvl5pPr marL="4550054" indent="0">
              <a:buNone/>
              <a:defRPr sz="2488"/>
            </a:lvl5pPr>
            <a:lvl6pPr marL="5687568" indent="0">
              <a:buNone/>
              <a:defRPr sz="2488"/>
            </a:lvl6pPr>
            <a:lvl7pPr marL="6825082" indent="0">
              <a:buNone/>
              <a:defRPr sz="2488"/>
            </a:lvl7pPr>
            <a:lvl8pPr marL="7962595" indent="0">
              <a:buNone/>
              <a:defRPr sz="2488"/>
            </a:lvl8pPr>
            <a:lvl9pPr marL="9100109" indent="0">
              <a:buNone/>
              <a:defRPr sz="24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9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908419"/>
            <a:ext cx="44165520" cy="3297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4542087"/>
            <a:ext cx="44165520" cy="10825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15814365"/>
            <a:ext cx="11521440" cy="908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998593-71AB-4F7D-A9FF-E22A42F95B4E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15814365"/>
            <a:ext cx="17282160" cy="908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15814365"/>
            <a:ext cx="11521440" cy="908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AB172D-8995-434C-8616-4F5D919E1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4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275027" rtl="0" eaLnBrk="1" latinLnBrk="0" hangingPunct="1">
        <a:lnSpc>
          <a:spcPct val="90000"/>
        </a:lnSpc>
        <a:spcBef>
          <a:spcPct val="0"/>
        </a:spcBef>
        <a:buNone/>
        <a:defRPr sz="109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8757" indent="-568757" algn="l" defTabSz="2275027" rtl="0" eaLnBrk="1" latinLnBrk="0" hangingPunct="1">
        <a:lnSpc>
          <a:spcPct val="90000"/>
        </a:lnSpc>
        <a:spcBef>
          <a:spcPts val="2488"/>
        </a:spcBef>
        <a:buFont typeface="Arial" panose="020B0604020202020204" pitchFamily="34" charset="0"/>
        <a:buChar char="•"/>
        <a:defRPr sz="6966" kern="1200">
          <a:solidFill>
            <a:schemeClr val="tx1"/>
          </a:solidFill>
          <a:latin typeface="+mn-lt"/>
          <a:ea typeface="+mn-ea"/>
          <a:cs typeface="+mn-cs"/>
        </a:defRPr>
      </a:lvl1pPr>
      <a:lvl2pPr marL="1706270" indent="-568757" algn="l" defTabSz="2275027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sz="5971" kern="1200">
          <a:solidFill>
            <a:schemeClr val="tx1"/>
          </a:solidFill>
          <a:latin typeface="+mn-lt"/>
          <a:ea typeface="+mn-ea"/>
          <a:cs typeface="+mn-cs"/>
        </a:defRPr>
      </a:lvl2pPr>
      <a:lvl3pPr marL="2843784" indent="-568757" algn="l" defTabSz="2275027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sz="4976" kern="1200">
          <a:solidFill>
            <a:schemeClr val="tx1"/>
          </a:solidFill>
          <a:latin typeface="+mn-lt"/>
          <a:ea typeface="+mn-ea"/>
          <a:cs typeface="+mn-cs"/>
        </a:defRPr>
      </a:lvl3pPr>
      <a:lvl4pPr marL="3981298" indent="-568757" algn="l" defTabSz="2275027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sz="4478" kern="1200">
          <a:solidFill>
            <a:schemeClr val="tx1"/>
          </a:solidFill>
          <a:latin typeface="+mn-lt"/>
          <a:ea typeface="+mn-ea"/>
          <a:cs typeface="+mn-cs"/>
        </a:defRPr>
      </a:lvl4pPr>
      <a:lvl5pPr marL="5118811" indent="-568757" algn="l" defTabSz="2275027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sz="4478" kern="1200">
          <a:solidFill>
            <a:schemeClr val="tx1"/>
          </a:solidFill>
          <a:latin typeface="+mn-lt"/>
          <a:ea typeface="+mn-ea"/>
          <a:cs typeface="+mn-cs"/>
        </a:defRPr>
      </a:lvl5pPr>
      <a:lvl6pPr marL="6256325" indent="-568757" algn="l" defTabSz="2275027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sz="4478" kern="1200">
          <a:solidFill>
            <a:schemeClr val="tx1"/>
          </a:solidFill>
          <a:latin typeface="+mn-lt"/>
          <a:ea typeface="+mn-ea"/>
          <a:cs typeface="+mn-cs"/>
        </a:defRPr>
      </a:lvl6pPr>
      <a:lvl7pPr marL="7393838" indent="-568757" algn="l" defTabSz="2275027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sz="4478" kern="1200">
          <a:solidFill>
            <a:schemeClr val="tx1"/>
          </a:solidFill>
          <a:latin typeface="+mn-lt"/>
          <a:ea typeface="+mn-ea"/>
          <a:cs typeface="+mn-cs"/>
        </a:defRPr>
      </a:lvl7pPr>
      <a:lvl8pPr marL="8531352" indent="-568757" algn="l" defTabSz="2275027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sz="4478" kern="1200">
          <a:solidFill>
            <a:schemeClr val="tx1"/>
          </a:solidFill>
          <a:latin typeface="+mn-lt"/>
          <a:ea typeface="+mn-ea"/>
          <a:cs typeface="+mn-cs"/>
        </a:defRPr>
      </a:lvl8pPr>
      <a:lvl9pPr marL="9668866" indent="-568757" algn="l" defTabSz="2275027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sz="4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1pPr>
      <a:lvl2pPr marL="1137514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2pPr>
      <a:lvl3pPr marL="2275027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3pPr>
      <a:lvl4pPr marL="3412541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4pPr>
      <a:lvl5pPr marL="4550054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5pPr>
      <a:lvl6pPr marL="5687568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6pPr>
      <a:lvl7pPr marL="6825082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7pPr>
      <a:lvl8pPr marL="7962595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8pPr>
      <a:lvl9pPr marL="9100109" algn="l" defTabSz="2275027" rtl="0" eaLnBrk="1" latinLnBrk="0" hangingPunct="1">
        <a:defRPr sz="44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0811219-7F5C-6625-CD34-433ED18DFCEB}"/>
              </a:ext>
            </a:extLst>
          </p:cNvPr>
          <p:cNvSpPr/>
          <p:nvPr/>
        </p:nvSpPr>
        <p:spPr>
          <a:xfrm>
            <a:off x="0" y="11713023"/>
            <a:ext cx="51206400" cy="5349427"/>
          </a:xfrm>
          <a:prstGeom prst="rect">
            <a:avLst/>
          </a:prstGeom>
          <a:solidFill>
            <a:srgbClr val="0F989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0FD771FE-0D7C-E8FD-2AC2-46CE90272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325" y="2500755"/>
            <a:ext cx="41832571" cy="65334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8A4C4E-CE01-43EE-3056-BFB33A1C58AF}"/>
              </a:ext>
            </a:extLst>
          </p:cNvPr>
          <p:cNvSpPr txBox="1"/>
          <p:nvPr/>
        </p:nvSpPr>
        <p:spPr>
          <a:xfrm>
            <a:off x="2831592" y="12987352"/>
            <a:ext cx="21634704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1500" dirty="0">
                <a:solidFill>
                  <a:schemeClr val="bg1"/>
                </a:solidFill>
                <a:latin typeface="Aakriti" panose="00000400000000000000" pitchFamily="2" charset="0"/>
              </a:rPr>
              <a:t>:</a:t>
            </a:r>
            <a:r>
              <a:rPr lang="en-US" sz="11500" dirty="0" err="1">
                <a:solidFill>
                  <a:schemeClr val="bg1"/>
                </a:solidFill>
                <a:latin typeface="Aakriti" panose="00000400000000000000" pitchFamily="2" charset="0"/>
              </a:rPr>
              <a:t>yfgLo</a:t>
            </a:r>
            <a:r>
              <a:rPr lang="en-US" sz="11500" dirty="0">
                <a:solidFill>
                  <a:schemeClr val="bg1"/>
                </a:solidFill>
                <a:latin typeface="Aakriti" panose="00000400000000000000" pitchFamily="2" charset="0"/>
              </a:rPr>
              <a:t> &gt;f]t / </a:t>
            </a:r>
            <a:r>
              <a:rPr lang="en-US" sz="11500" dirty="0" err="1">
                <a:solidFill>
                  <a:schemeClr val="bg1"/>
                </a:solidFill>
                <a:latin typeface="Aakriti" panose="00000400000000000000" pitchFamily="2" charset="0"/>
              </a:rPr>
              <a:t>k|ljlwsf</a:t>
            </a:r>
            <a:r>
              <a:rPr lang="en-US" sz="11500" dirty="0">
                <a:solidFill>
                  <a:schemeClr val="bg1"/>
                </a:solidFill>
                <a:latin typeface="Aakriti" panose="00000400000000000000" pitchFamily="2" charset="0"/>
              </a:rPr>
              <a:t>] ;d]t </a:t>
            </a:r>
            <a:r>
              <a:rPr lang="en-US" sz="11500" dirty="0" err="1">
                <a:solidFill>
                  <a:schemeClr val="bg1"/>
                </a:solidFill>
                <a:latin typeface="Aakriti" panose="00000400000000000000" pitchFamily="2" charset="0"/>
              </a:rPr>
              <a:t>k|of</a:t>
            </a:r>
            <a:r>
              <a:rPr lang="en-US" sz="11500" dirty="0">
                <a:solidFill>
                  <a:schemeClr val="bg1"/>
                </a:solidFill>
                <a:latin typeface="Aakriti" panose="00000400000000000000" pitchFamily="2" charset="0"/>
              </a:rPr>
              <a:t>]u u/f}+, </a:t>
            </a:r>
            <a:r>
              <a:rPr lang="en-US" sz="11500" dirty="0" err="1">
                <a:solidFill>
                  <a:schemeClr val="bg1"/>
                </a:solidFill>
                <a:latin typeface="Aakriti" panose="00000400000000000000" pitchFamily="2" charset="0"/>
              </a:rPr>
              <a:t>e"sDk</a:t>
            </a:r>
            <a:r>
              <a:rPr lang="en-US" sz="11500" dirty="0">
                <a:solidFill>
                  <a:schemeClr val="bg1"/>
                </a:solidFill>
                <a:latin typeface="Aakriti" panose="00000400000000000000" pitchFamily="2" charset="0"/>
              </a:rPr>
              <a:t> y]Ug] ;+/</a:t>
            </a:r>
            <a:r>
              <a:rPr lang="en-US" sz="11500" dirty="0" err="1">
                <a:solidFill>
                  <a:schemeClr val="bg1"/>
                </a:solidFill>
                <a:latin typeface="Aakriti" panose="00000400000000000000" pitchFamily="2" charset="0"/>
              </a:rPr>
              <a:t>rgf</a:t>
            </a:r>
            <a:r>
              <a:rPr lang="en-US" sz="11500" dirty="0">
                <a:solidFill>
                  <a:schemeClr val="bg1"/>
                </a:solidFill>
                <a:latin typeface="Aakriti" panose="00000400000000000000" pitchFamily="2" charset="0"/>
              </a:rPr>
              <a:t> </a:t>
            </a:r>
            <a:r>
              <a:rPr lang="en-US" sz="11500" dirty="0" err="1">
                <a:solidFill>
                  <a:schemeClr val="bg1"/>
                </a:solidFill>
                <a:latin typeface="Aakriti" panose="00000400000000000000" pitchFamily="2" charset="0"/>
              </a:rPr>
              <a:t>agfcf</a:t>
            </a:r>
            <a:r>
              <a:rPr lang="en-US" sz="11500" dirty="0">
                <a:solidFill>
                  <a:schemeClr val="bg1"/>
                </a:solidFill>
                <a:latin typeface="Aakriti" panose="00000400000000000000" pitchFamily="2" charset="0"/>
              </a:rPr>
              <a:t>}+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BED81D-22EC-5ECA-B90D-E388F8D5FBFE}"/>
              </a:ext>
            </a:extLst>
          </p:cNvPr>
          <p:cNvSpPr txBox="1"/>
          <p:nvPr/>
        </p:nvSpPr>
        <p:spPr>
          <a:xfrm>
            <a:off x="26849832" y="12987352"/>
            <a:ext cx="2408529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Let’s promote the use of local materials and technologies for earthquake resilient structures. </a:t>
            </a:r>
          </a:p>
        </p:txBody>
      </p:sp>
    </p:spTree>
    <p:extLst>
      <p:ext uri="{BB962C8B-B14F-4D97-AF65-F5344CB8AC3E}">
        <p14:creationId xmlns:p14="http://schemas.microsoft.com/office/powerpoint/2010/main" val="400057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Aakriti</vt:lpstr>
      <vt:lpstr>Aptos</vt:lpstr>
      <vt:lpstr>Aptos Display</vt:lpstr>
      <vt:lpstr>Arial</vt:lpstr>
      <vt:lpstr>Arial Narrow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Chandan Ranamagar</dc:creator>
  <cp:lastModifiedBy>Chandan Ranamagar</cp:lastModifiedBy>
  <cp:revision>1</cp:revision>
  <dcterms:created xsi:type="dcterms:W3CDTF">2024-01-12T13:07:53Z</dcterms:created>
  <dcterms:modified xsi:type="dcterms:W3CDTF">2024-01-12T13:14:49Z</dcterms:modified>
</cp:coreProperties>
</file>